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5/11/2019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sites.google.com/site/wiki14c/dias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/>
          <a:lstStyle/>
          <a:p>
            <a:r>
              <a:rPr lang="el-GR" dirty="0" smtClean="0"/>
              <a:t>ΘΕΟΙ ΤΟΥ ΟΛΥΜΠΟΥ</a:t>
            </a:r>
            <a:endParaRPr lang="el-GR" dirty="0"/>
          </a:p>
        </p:txBody>
      </p:sp>
      <p:sp>
        <p:nvSpPr>
          <p:cNvPr id="4" name="3 - Ορθογώνιο"/>
          <p:cNvSpPr/>
          <p:nvPr/>
        </p:nvSpPr>
        <p:spPr>
          <a:xfrm>
            <a:off x="395536" y="1916832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 Από την ιστοσελίδα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sites.google.com/site/wiki14c/dias</a:t>
            </a:r>
            <a:r>
              <a:rPr lang="el-GR" dirty="0" smtClean="0"/>
              <a:t> θα αντιγράψετε  τις </a:t>
            </a:r>
          </a:p>
          <a:p>
            <a:r>
              <a:rPr lang="el-GR" dirty="0" smtClean="0"/>
              <a:t>πληροφορίες για κάθε θεό του Ολύμπου σε ξεχωριστή διαφάνεια ο κάθε ένας.</a:t>
            </a:r>
          </a:p>
          <a:p>
            <a:pPr>
              <a:buFont typeface="Wingdings" pitchFamily="2" charset="2"/>
              <a:buChar char="q"/>
            </a:pPr>
            <a:r>
              <a:rPr lang="el-GR" dirty="0" smtClean="0"/>
              <a:t> Δημιουργήστε εφέ κίνησης για κάθε αντικείμενο στη διαφάνεια.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l-GR" dirty="0" smtClean="0"/>
              <a:t>Διαμορφώστε τις διαφάνειες με χρώμα φόντου και γραμμάτων ή επιλέξτε θέμα.</a:t>
            </a:r>
          </a:p>
          <a:p>
            <a:pPr>
              <a:buFont typeface="Wingdings" pitchFamily="2" charset="2"/>
              <a:buChar char="q"/>
            </a:pPr>
            <a:r>
              <a:rPr lang="el-GR" dirty="0" smtClean="0"/>
              <a:t> Στη δεύτερη σελίδα δημιουργήστε μενού με τα ονόματα των θεών και κάθε επιλογή </a:t>
            </a:r>
          </a:p>
          <a:p>
            <a:r>
              <a:rPr lang="el-GR" dirty="0" smtClean="0"/>
              <a:t>ονόματος να μεταβαίνει στην σελίδα του θεού αυτού. </a:t>
            </a:r>
          </a:p>
          <a:p>
            <a:pPr>
              <a:buFont typeface="Wingdings" pitchFamily="2" charset="2"/>
              <a:buChar char="q"/>
            </a:pPr>
            <a:r>
              <a:rPr lang="el-GR" dirty="0" smtClean="0"/>
              <a:t>Σε κάθε σελίδα θεού θα υπάρχει πλήκτρο επιστροφής στο μενού.</a:t>
            </a:r>
          </a:p>
          <a:p>
            <a:pPr>
              <a:buFont typeface="Wingdings" pitchFamily="2" charset="2"/>
              <a:buChar char="q"/>
            </a:pPr>
            <a:r>
              <a:rPr lang="el-GR" dirty="0" smtClean="0"/>
              <a:t>Στη 2</a:t>
            </a:r>
            <a:r>
              <a:rPr lang="el-GR" baseline="30000" dirty="0" smtClean="0"/>
              <a:t>η</a:t>
            </a:r>
            <a:r>
              <a:rPr lang="el-GR" dirty="0" smtClean="0"/>
              <a:t> σελίδα του μενού θα υπάρχει πλήκτρο τερματισμού της διαφάνειας.</a:t>
            </a:r>
          </a:p>
          <a:p>
            <a:pPr>
              <a:buFont typeface="Wingdings" pitchFamily="2" charset="2"/>
              <a:buChar char="q"/>
            </a:pPr>
            <a:r>
              <a:rPr lang="el-GR" dirty="0" smtClean="0"/>
              <a:t> </a:t>
            </a:r>
            <a:r>
              <a:rPr lang="el-GR" dirty="0" smtClean="0"/>
              <a:t>Εμπλουτίστε με ήχο τις διαφάνειες ο οποίος θα αναπαράγεται καθ’ όλη την διάρκεια περιήγησης.  </a:t>
            </a:r>
            <a:r>
              <a:rPr lang="en-US" dirty="0" smtClean="0"/>
              <a:t>(</a:t>
            </a:r>
            <a:r>
              <a:rPr lang="el-GR" dirty="0" smtClean="0"/>
              <a:t>Ήχος </a:t>
            </a:r>
            <a:r>
              <a:rPr lang="en-US" dirty="0" smtClean="0"/>
              <a:t>SENSITIVITIES-</a:t>
            </a:r>
            <a:r>
              <a:rPr lang="el-GR" dirty="0" smtClean="0"/>
              <a:t>ΣΤΕΦΑΝΟΣ </a:t>
            </a:r>
            <a:r>
              <a:rPr lang="el-GR" dirty="0" smtClean="0"/>
              <a:t>ΚΟΡΚΟΛΗΣ</a:t>
            </a:r>
            <a:r>
              <a:rPr lang="en-US" dirty="0" smtClean="0"/>
              <a:t>.mp3)</a:t>
            </a:r>
            <a:r>
              <a:rPr lang="el-GR" dirty="0" smtClean="0"/>
              <a:t>.</a:t>
            </a:r>
            <a:endParaRPr lang="el-G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120</Words>
  <Application>Microsoft Office PowerPoint</Application>
  <PresentationFormat>Προβολή στην οθόνη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ΘΕΟΙ ΤΟΥ ΟΛΥΜΠΟΥ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ΘΕΟΙ ΤΟΥ ΟΛΥΜΠΟΥ</dc:title>
  <dc:creator>SERVER</dc:creator>
  <cp:lastModifiedBy>SERVER</cp:lastModifiedBy>
  <cp:revision>3</cp:revision>
  <dcterms:created xsi:type="dcterms:W3CDTF">2019-11-05T09:14:23Z</dcterms:created>
  <dcterms:modified xsi:type="dcterms:W3CDTF">2019-11-05T09:45:39Z</dcterms:modified>
</cp:coreProperties>
</file>